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1" r:id="rId3"/>
    <p:sldId id="262" r:id="rId4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" d="100"/>
          <a:sy n="30" d="100"/>
        </p:scale>
        <p:origin x="-2025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pic>
        <p:nvPicPr>
          <p:cNvPr id="32" name="Picture 10" descr="New Instagram Logo PNG Images 2023">
            <a:extLst>
              <a:ext uri="{FF2B5EF4-FFF2-40B4-BE49-F238E27FC236}">
                <a16:creationId xmlns:a16="http://schemas.microsoft.com/office/drawing/2014/main" id="{2A975E25-B8BA-7B3A-B880-6D50462A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441" y="30720350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9236347" y="30966559"/>
            <a:ext cx="185534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      ||      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45011205" y="31524976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995" y="3058403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558" y="29634241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04" y="29426095"/>
            <a:ext cx="2238413" cy="2238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790" y="29478980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40562389" y="29596292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40486189" y="30996528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100" y="22612688"/>
            <a:ext cx="16493786" cy="3968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2487357" y="27581029"/>
            <a:ext cx="327755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Professional Courses are Proj-Based, Certification Oriented &amp; Career Focused</a:t>
            </a:r>
            <a:endParaRPr lang="en-US" sz="66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92580" y="23600119"/>
            <a:ext cx="17953714" cy="27876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608B9-B241-E330-6D91-BC757391C559}"/>
              </a:ext>
            </a:extLst>
          </p:cNvPr>
          <p:cNvSpPr txBox="1"/>
          <p:nvPr/>
        </p:nvSpPr>
        <p:spPr>
          <a:xfrm>
            <a:off x="0" y="13419545"/>
            <a:ext cx="17099561" cy="7709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b="1" cap="small" dirty="0">
                <a:latin typeface="Oxygen" panose="02000503000000000000" pitchFamily="2" charset="0"/>
              </a:rPr>
              <a:t>Artificial Intelligence - Class III-XII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latin typeface="Oxygen" panose="02000503000000000000" pitchFamily="2" charset="0"/>
              </a:rPr>
              <a:t>Professional AI &amp; IT Training &amp; Projects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latin typeface="Oxygen" panose="020005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5619184" y="13480164"/>
            <a:ext cx="18139232" cy="7518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BCom, BBA, CA, CMA, CS, CFA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CLAT, LLB, LLM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Languages</a:t>
            </a:r>
            <a:endParaRPr lang="en-US" sz="88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1354089" y="951958"/>
            <a:ext cx="16532861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0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9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22"/>
            <a:ext cx="49377600" cy="23320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9" name="32-Point Star 20">
            <a:extLst>
              <a:ext uri="{FF2B5EF4-FFF2-40B4-BE49-F238E27FC236}">
                <a16:creationId xmlns:a16="http://schemas.microsoft.com/office/drawing/2014/main" id="{013D7344-D51C-35DC-9DCB-9528C8A4AFF7}"/>
              </a:ext>
            </a:extLst>
          </p:cNvPr>
          <p:cNvSpPr/>
          <p:nvPr/>
        </p:nvSpPr>
        <p:spPr>
          <a:xfrm rot="21243013">
            <a:off x="1379100" y="950658"/>
            <a:ext cx="16515211" cy="10541982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0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1846017" y="11775789"/>
            <a:ext cx="20499616" cy="9855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AI &amp; IT Training &amp; Projects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BCom, BBA,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Languages</a:t>
            </a:r>
            <a:endParaRPr lang="en-US" sz="9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7595E-D098-0E5E-484F-557EEFA2C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580" y="23600119"/>
            <a:ext cx="17953714" cy="27876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047ACD-9789-99CD-AA5F-46946251FF94}"/>
              </a:ext>
            </a:extLst>
          </p:cNvPr>
          <p:cNvSpPr/>
          <p:nvPr/>
        </p:nvSpPr>
        <p:spPr>
          <a:xfrm>
            <a:off x="-38099" y="232654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5CA2F9D8-0A1B-1B93-66B5-BF2C71A5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441" y="30720350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206F68-4367-55FC-A1E8-2A5545125FCA}"/>
              </a:ext>
            </a:extLst>
          </p:cNvPr>
          <p:cNvSpPr/>
          <p:nvPr/>
        </p:nvSpPr>
        <p:spPr>
          <a:xfrm>
            <a:off x="45011205" y="31524976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11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5B4C3885-CE94-8DD8-36AC-8C2E69850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995" y="3058403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097C7B-653C-5942-3A9A-6ABD259C9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558" y="29634241"/>
            <a:ext cx="839103" cy="793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DDB25-F058-569B-7804-582BD2F6BA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04" y="29426095"/>
            <a:ext cx="2238413" cy="2238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36D448-1544-4B18-EEF4-448B31D16E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790" y="29478980"/>
            <a:ext cx="2238412" cy="223841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8772CB-C8C1-72FB-CA76-DB2D5F50D37B}"/>
              </a:ext>
            </a:extLst>
          </p:cNvPr>
          <p:cNvSpPr/>
          <p:nvPr/>
        </p:nvSpPr>
        <p:spPr>
          <a:xfrm>
            <a:off x="40562389" y="29596292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63B304-A85D-5C59-41CA-34982E3ABA3A}"/>
              </a:ext>
            </a:extLst>
          </p:cNvPr>
          <p:cNvSpPr/>
          <p:nvPr/>
        </p:nvSpPr>
        <p:spPr>
          <a:xfrm>
            <a:off x="40486189" y="30996528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65FBE0-B17D-FCA1-6E93-94677382F4CA}"/>
              </a:ext>
            </a:extLst>
          </p:cNvPr>
          <p:cNvSpPr/>
          <p:nvPr/>
        </p:nvSpPr>
        <p:spPr>
          <a:xfrm>
            <a:off x="9236347" y="30966559"/>
            <a:ext cx="185534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      ||      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58D62E-69D2-80FE-3752-EC554CBB5D3D}"/>
              </a:ext>
            </a:extLst>
          </p:cNvPr>
          <p:cNvSpPr txBox="1"/>
          <p:nvPr/>
        </p:nvSpPr>
        <p:spPr>
          <a:xfrm>
            <a:off x="2487357" y="27581029"/>
            <a:ext cx="327755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Professional Courses are Proj-Based, Certification Oriented &amp; Career Focused</a:t>
            </a:r>
            <a:endParaRPr lang="en-US" sz="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A0C24-8EA8-8EB0-59DE-7063FFD912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37" y="7004362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8100" y="22612688"/>
            <a:ext cx="16493786" cy="396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2" name="32-Point Star 20">
            <a:extLst>
              <a:ext uri="{FF2B5EF4-FFF2-40B4-BE49-F238E27FC236}">
                <a16:creationId xmlns:a16="http://schemas.microsoft.com/office/drawing/2014/main" id="{14EC9ABB-85B9-FF35-D569-1A0003E98A53}"/>
              </a:ext>
            </a:extLst>
          </p:cNvPr>
          <p:cNvSpPr/>
          <p:nvPr/>
        </p:nvSpPr>
        <p:spPr>
          <a:xfrm rot="21243013">
            <a:off x="1370993" y="951080"/>
            <a:ext cx="16515911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0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8101984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1499640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1002754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10025444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608B9-B241-E330-6D91-BC757391C559}"/>
              </a:ext>
            </a:extLst>
          </p:cNvPr>
          <p:cNvSpPr txBox="1"/>
          <p:nvPr/>
        </p:nvSpPr>
        <p:spPr>
          <a:xfrm>
            <a:off x="15477830" y="13255151"/>
            <a:ext cx="16901976" cy="920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AI, Robotics, IoT, Coding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Projects &amp; Training</a:t>
            </a:r>
          </a:p>
          <a:p>
            <a:pPr algn="ctr"/>
            <a:endParaRPr lang="en-US" sz="1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CDC45-D68B-9ECF-2612-1F5A77A070AD}"/>
              </a:ext>
            </a:extLst>
          </p:cNvPr>
          <p:cNvSpPr txBox="1"/>
          <p:nvPr/>
        </p:nvSpPr>
        <p:spPr>
          <a:xfrm>
            <a:off x="17623141" y="6783535"/>
            <a:ext cx="14075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 &amp; 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580" y="23600119"/>
            <a:ext cx="17953714" cy="2787616"/>
          </a:xfrm>
          <a:prstGeom prst="rect">
            <a:avLst/>
          </a:prstGeom>
        </p:spPr>
      </p:pic>
      <p:pic>
        <p:nvPicPr>
          <p:cNvPr id="12" name="Picture 10" descr="New Instagram Logo PNG Images 2023">
            <a:extLst>
              <a:ext uri="{FF2B5EF4-FFF2-40B4-BE49-F238E27FC236}">
                <a16:creationId xmlns:a16="http://schemas.microsoft.com/office/drawing/2014/main" id="{798DD502-A0F8-5156-1C22-0717F340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441" y="30720350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992F3A-D2CE-0989-9D94-923B0E254179}"/>
              </a:ext>
            </a:extLst>
          </p:cNvPr>
          <p:cNvSpPr/>
          <p:nvPr/>
        </p:nvSpPr>
        <p:spPr>
          <a:xfrm>
            <a:off x="45011205" y="31524976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15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B4A849C1-47FA-D135-87D3-690CD6CF2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995" y="3058403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2671C5-D4C9-16FA-9929-DF7D825A3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558" y="29634241"/>
            <a:ext cx="839103" cy="7932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CBAB1F-2C04-EF02-BC80-522FEEB4AF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04" y="29426095"/>
            <a:ext cx="2238413" cy="22384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B0DF75-2231-DF96-2BCE-3B343DFEB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790" y="29478980"/>
            <a:ext cx="2238412" cy="2238412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4DF9C39-BE51-C8DC-16E1-59FE0DE57923}"/>
              </a:ext>
            </a:extLst>
          </p:cNvPr>
          <p:cNvSpPr/>
          <p:nvPr/>
        </p:nvSpPr>
        <p:spPr>
          <a:xfrm>
            <a:off x="40562389" y="29596292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8A9218-FC97-2F65-861D-D5C42C8D18F6}"/>
              </a:ext>
            </a:extLst>
          </p:cNvPr>
          <p:cNvSpPr/>
          <p:nvPr/>
        </p:nvSpPr>
        <p:spPr>
          <a:xfrm>
            <a:off x="40486189" y="30996528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926F9-0405-FDF6-9971-943646AE81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0" y="8583515"/>
            <a:ext cx="15472100" cy="2001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49A9F-7E4B-83D2-9894-05AECBAD1F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8" y="14437402"/>
            <a:ext cx="14440106" cy="10555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E72257-5C94-14D3-BFC6-031CF84302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13710258"/>
            <a:ext cx="8315819" cy="1187689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921B52B-CE07-A735-C65B-7C68BF084D1B}"/>
              </a:ext>
            </a:extLst>
          </p:cNvPr>
          <p:cNvSpPr/>
          <p:nvPr/>
        </p:nvSpPr>
        <p:spPr>
          <a:xfrm>
            <a:off x="-38099" y="231892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8100" y="22612688"/>
            <a:ext cx="16493786" cy="396814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77C2E58-A840-7297-DE5C-8911AB0FF8C1}"/>
              </a:ext>
            </a:extLst>
          </p:cNvPr>
          <p:cNvSpPr/>
          <p:nvPr/>
        </p:nvSpPr>
        <p:spPr>
          <a:xfrm>
            <a:off x="9236347" y="30966559"/>
            <a:ext cx="185534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      ||      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73DB0-6DF2-CFD6-EF34-18050A97E10C}"/>
              </a:ext>
            </a:extLst>
          </p:cNvPr>
          <p:cNvSpPr txBox="1"/>
          <p:nvPr/>
        </p:nvSpPr>
        <p:spPr>
          <a:xfrm>
            <a:off x="2274383" y="27916487"/>
            <a:ext cx="327755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Globally experienced faculty from prestigious organizations, fun &amp; easy learning Project based, Career Focused, Certification Help, Smart Classrooms, AC, CCTV</a:t>
            </a:r>
          </a:p>
        </p:txBody>
      </p:sp>
    </p:spTree>
    <p:extLst>
      <p:ext uri="{BB962C8B-B14F-4D97-AF65-F5344CB8AC3E}">
        <p14:creationId xmlns:p14="http://schemas.microsoft.com/office/powerpoint/2010/main" val="3886350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1597</TotalTime>
  <Words>464</Words>
  <Application>Microsoft Office PowerPoint</Application>
  <PresentationFormat>Custom</PresentationFormat>
  <Paragraphs>63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149</cp:revision>
  <dcterms:created xsi:type="dcterms:W3CDTF">2023-07-28T06:55:57Z</dcterms:created>
  <dcterms:modified xsi:type="dcterms:W3CDTF">2023-08-13T12:51:38Z</dcterms:modified>
</cp:coreProperties>
</file>